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  <p:sldId id="258" r:id="rId5"/>
    <p:sldId id="259" r:id="rId6"/>
    <p:sldId id="269" r:id="rId7"/>
    <p:sldId id="270" r:id="rId8"/>
    <p:sldId id="260" r:id="rId9"/>
    <p:sldId id="268" r:id="rId10"/>
    <p:sldId id="261" r:id="rId11"/>
    <p:sldId id="262" r:id="rId12"/>
    <p:sldId id="263" r:id="rId13"/>
    <p:sldId id="264" r:id="rId14"/>
    <p:sldId id="265" r:id="rId15"/>
    <p:sldId id="267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406020"/>
            <a:ext cx="6172199" cy="2251579"/>
          </a:xfrm>
        </p:spPr>
        <p:txBody>
          <a:bodyPr lIns="0" rIns="0" anchor="t">
            <a:noAutofit/>
          </a:bodyPr>
          <a:lstStyle>
            <a:lvl1pPr>
              <a:defRPr sz="6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905864"/>
            <a:ext cx="6172200" cy="1123336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12487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3456432" y="1545336"/>
            <a:ext cx="4224528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950904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1472184"/>
            <a:ext cx="6172200" cy="2130552"/>
          </a:xfrm>
        </p:spPr>
        <p:txBody>
          <a:bodyPr anchor="t">
            <a:noAutofit/>
          </a:bodyPr>
          <a:lstStyle>
            <a:lvl1pPr algn="l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3886200"/>
            <a:ext cx="6172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0489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6325" cy="1066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86998" y="1915859"/>
            <a:ext cx="3646966" cy="288142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6754" y="1915881"/>
            <a:ext cx="3639311" cy="288139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403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9600"/>
            <a:ext cx="3615734" cy="106679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1" y="1916113"/>
            <a:ext cx="3638550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860676"/>
            <a:ext cx="3638550" cy="288289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2625" y="1916113"/>
            <a:ext cx="3660775" cy="646112"/>
          </a:xfrm>
        </p:spPr>
        <p:txBody>
          <a:bodyPr anchor="t">
            <a:normAutofit/>
          </a:bodyPr>
          <a:lstStyle>
            <a:lvl1pPr marL="0" indent="0">
              <a:buNone/>
              <a:defRPr sz="1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6" y="2860676"/>
            <a:ext cx="3651250" cy="28829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6351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62800" y="1551543"/>
            <a:ext cx="1828800" cy="365125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76263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664520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450" y="1920876"/>
            <a:ext cx="3654425" cy="288924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6425"/>
            <a:ext cx="3629025" cy="1041400"/>
          </a:xfrm>
        </p:spPr>
        <p:txBody>
          <a:bodyPr anchor="t">
            <a:normAutofit/>
          </a:bodyPr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920875"/>
            <a:ext cx="3629025" cy="1812925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77258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3776" y="600074"/>
            <a:ext cx="2074862" cy="1981201"/>
          </a:xfrm>
          <a:ln>
            <a:noFill/>
          </a:ln>
        </p:spPr>
        <p:txBody>
          <a:bodyPr anchor="t">
            <a:normAutofit/>
          </a:bodyPr>
          <a:lstStyle>
            <a:lvl1pPr algn="l">
              <a:defRPr sz="1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63862" y="1650999"/>
            <a:ext cx="5627687" cy="42207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3862" y="614363"/>
            <a:ext cx="3741738" cy="909637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493776" y="6356350"/>
            <a:ext cx="5102352" cy="365125"/>
          </a:xfrm>
        </p:spPr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965115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4400" y="1554480"/>
            <a:ext cx="4222308" cy="388620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382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69848" y="1554480"/>
            <a:ext cx="2075688" cy="3886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56432" y="1554480"/>
            <a:ext cx="4224528" cy="3886200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5361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AEEE799-1F66-47B3-882A-94A1D33880CE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00043AC-48C3-417E-B1C0-3FBEA6F2DC9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1554480"/>
            <a:ext cx="2073348" cy="197946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54400" y="1547036"/>
            <a:ext cx="4222308" cy="3886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62800" y="189468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21.10.2016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9848" y="6356350"/>
            <a:ext cx="5102352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endParaRPr lang="ru-RU">
              <a:solidFill>
                <a:srgbClr val="FFFFFF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59752" y="6356350"/>
            <a:ext cx="113768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>
                    <a:tint val="75000"/>
                  </a:srgbClr>
                </a:solidFill>
              </a:rPr>
              <a:pPr/>
              <a:t>‹#›</a:t>
            </a:fld>
            <a:endParaRPr lang="ru-RU">
              <a:solidFill>
                <a:srgbClr val="FFFFFF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53806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1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i="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0100" y="692697"/>
            <a:ext cx="8001056" cy="3950749"/>
          </a:xfrm>
        </p:spPr>
        <p:txBody>
          <a:bodyPr>
            <a:normAutofit/>
          </a:bodyPr>
          <a:lstStyle/>
          <a:p>
            <a:pPr algn="ctr"/>
            <a:r>
              <a:rPr lang="ru-RU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Егерме</a:t>
            </a:r>
            <a:r>
              <a:rPr lang="ru-RU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икенче</a:t>
            </a:r>
            <a:r>
              <a:rPr lang="ru-RU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октябрь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ыйныф</a:t>
            </a:r>
            <a:r>
              <a:rPr lang="ru-RU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эше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6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260648"/>
            <a:ext cx="7498080" cy="5987752"/>
          </a:xfrm>
        </p:spPr>
        <p:txBody>
          <a:bodyPr>
            <a:normAutofit/>
          </a:bodyPr>
          <a:lstStyle/>
          <a:p>
            <a:pPr marL="82296" indent="0" algn="just"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Бакча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бакчачы</a:t>
            </a:r>
            <a:r>
              <a:rPr lang="ru-RU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бакчалы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r">
              <a:buNone/>
            </a:pPr>
            <a:endParaRPr lang="ru-RU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r">
              <a:buNone/>
            </a:pP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Кагыйдә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49 бит.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763688" y="1412776"/>
            <a:ext cx="2664296" cy="576064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5004048" y="1556792"/>
            <a:ext cx="2520280" cy="432048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1475656" y="2852936"/>
            <a:ext cx="2664296" cy="432048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017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260648"/>
            <a:ext cx="7498080" cy="4104456"/>
          </a:xfrm>
        </p:spPr>
        <p:txBody>
          <a:bodyPr>
            <a:normAutofit/>
          </a:bodyPr>
          <a:lstStyle/>
          <a:p>
            <a:pPr marL="82296" indent="0" algn="ctr">
              <a:buNone/>
            </a:pPr>
            <a:r>
              <a:rPr lang="ru-RU" sz="4000" dirty="0" smtClean="0">
                <a:solidFill>
                  <a:srgbClr val="FF0000"/>
                </a:solidFill>
              </a:rPr>
              <a:t>Ял минуты</a:t>
            </a:r>
            <a:r>
              <a:rPr lang="ru-RU" sz="3600" dirty="0" smtClean="0"/>
              <a:t>. </a:t>
            </a:r>
          </a:p>
          <a:p>
            <a:pPr marL="82296" indent="0" algn="ctr">
              <a:buNone/>
            </a:pPr>
            <a:r>
              <a:rPr lang="ru-RU" sz="3600" dirty="0" err="1" smtClean="0"/>
              <a:t>Менә</a:t>
            </a:r>
            <a:r>
              <a:rPr lang="ru-RU" sz="3600" dirty="0" smtClean="0"/>
              <a:t> </a:t>
            </a:r>
            <a:r>
              <a:rPr lang="ru-RU" sz="3600" dirty="0"/>
              <a:t>минем </a:t>
            </a:r>
            <a:r>
              <a:rPr lang="ru-RU" sz="3600" dirty="0" err="1"/>
              <a:t>уң</a:t>
            </a:r>
            <a:r>
              <a:rPr lang="ru-RU" sz="3600" dirty="0"/>
              <a:t> </a:t>
            </a:r>
            <a:r>
              <a:rPr lang="ru-RU" sz="3600" dirty="0" err="1"/>
              <a:t>кулым</a:t>
            </a:r>
            <a:r>
              <a:rPr lang="ru-RU" sz="3600" dirty="0"/>
              <a:t>,                            </a:t>
            </a:r>
            <a:endParaRPr lang="ru-RU" sz="3600" dirty="0" smtClean="0"/>
          </a:p>
          <a:p>
            <a:pPr marL="82296" indent="0" algn="ctr">
              <a:buNone/>
            </a:pPr>
            <a:r>
              <a:rPr lang="ru-RU" sz="3600" dirty="0" err="1" smtClean="0"/>
              <a:t>Менә</a:t>
            </a:r>
            <a:r>
              <a:rPr lang="ru-RU" sz="3600" dirty="0" smtClean="0"/>
              <a:t> </a:t>
            </a:r>
            <a:r>
              <a:rPr lang="ru-RU" sz="3600" dirty="0"/>
              <a:t>минем </a:t>
            </a:r>
            <a:r>
              <a:rPr lang="ru-RU" sz="3600" dirty="0" err="1"/>
              <a:t>сул</a:t>
            </a:r>
            <a:r>
              <a:rPr lang="ru-RU" sz="3600" dirty="0"/>
              <a:t> </a:t>
            </a:r>
            <a:r>
              <a:rPr lang="ru-RU" sz="3600" dirty="0" err="1"/>
              <a:t>кулым</a:t>
            </a:r>
            <a:r>
              <a:rPr lang="ru-RU" sz="3600" dirty="0"/>
              <a:t>,                          </a:t>
            </a:r>
            <a:endParaRPr lang="ru-RU" sz="3600" dirty="0" smtClean="0"/>
          </a:p>
          <a:p>
            <a:pPr marL="82296" indent="0" algn="ctr">
              <a:buNone/>
            </a:pPr>
            <a:r>
              <a:rPr lang="ru-RU" sz="3600" dirty="0" err="1" smtClean="0"/>
              <a:t>Менә</a:t>
            </a:r>
            <a:r>
              <a:rPr lang="ru-RU" sz="3600" dirty="0" smtClean="0"/>
              <a:t> </a:t>
            </a:r>
            <a:r>
              <a:rPr lang="ru-RU" sz="3600" dirty="0" err="1" smtClean="0"/>
              <a:t>идән</a:t>
            </a:r>
            <a:r>
              <a:rPr lang="ru-RU" sz="3600" dirty="0" smtClean="0"/>
              <a:t>, </a:t>
            </a:r>
            <a:r>
              <a:rPr lang="ru-RU" sz="3600" dirty="0" err="1" smtClean="0"/>
              <a:t>менә</a:t>
            </a:r>
            <a:r>
              <a:rPr lang="ru-RU" sz="3600" dirty="0" smtClean="0"/>
              <a:t> </a:t>
            </a:r>
            <a:r>
              <a:rPr lang="ru-RU" sz="3600" dirty="0" err="1" smtClean="0"/>
              <a:t>түшәм</a:t>
            </a:r>
            <a:r>
              <a:rPr lang="ru-RU" sz="3600" dirty="0"/>
              <a:t>                          </a:t>
            </a:r>
            <a:endParaRPr lang="ru-RU" sz="3600" dirty="0" smtClean="0"/>
          </a:p>
          <a:p>
            <a:pPr marL="82296" indent="0">
              <a:buNone/>
            </a:pPr>
            <a:r>
              <a:rPr lang="ru-RU" sz="3600" dirty="0"/>
              <a:t> </a:t>
            </a:r>
            <a:r>
              <a:rPr lang="ru-RU" sz="3600" dirty="0" err="1" smtClean="0"/>
              <a:t>Менә</a:t>
            </a:r>
            <a:r>
              <a:rPr lang="ru-RU" sz="3600" dirty="0" smtClean="0"/>
              <a:t> </a:t>
            </a:r>
            <a:r>
              <a:rPr lang="ru-RU" sz="3600" dirty="0" err="1"/>
              <a:t>шулай</a:t>
            </a:r>
            <a:r>
              <a:rPr lang="ru-RU" sz="3600" dirty="0"/>
              <a:t> </a:t>
            </a:r>
            <a:r>
              <a:rPr lang="ru-RU" sz="3600" dirty="0" err="1"/>
              <a:t>зур</a:t>
            </a:r>
            <a:r>
              <a:rPr lang="ru-RU" sz="3600" dirty="0"/>
              <a:t> </a:t>
            </a:r>
            <a:r>
              <a:rPr lang="ru-RU" sz="3600" dirty="0" err="1"/>
              <a:t>үсәм</a:t>
            </a:r>
            <a:r>
              <a:rPr lang="ru-RU" sz="3600" dirty="0"/>
              <a:t>. </a:t>
            </a:r>
            <a:r>
              <a:rPr lang="ru-RU" dirty="0"/>
              <a:t>                           </a:t>
            </a:r>
            <a:endParaRPr lang="ru-RU" dirty="0" smtClean="0"/>
          </a:p>
          <a:p>
            <a:pPr marL="82296" indent="0">
              <a:buNone/>
            </a:pPr>
            <a:endParaRPr lang="ru-RU" dirty="0"/>
          </a:p>
        </p:txBody>
      </p:sp>
      <p:pic>
        <p:nvPicPr>
          <p:cNvPr id="3074" name="Picture 2" descr="https://fs00.infourok.ru/images/doc/242/226748/3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501008"/>
            <a:ext cx="6540218" cy="3368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1130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22114"/>
          </a:xfrm>
        </p:spPr>
        <p:txBody>
          <a:bodyPr/>
          <a:lstStyle/>
          <a:p>
            <a:pPr algn="ctr"/>
            <a:r>
              <a:rPr lang="ru-RU" dirty="0" smtClean="0"/>
              <a:t>Тест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980728"/>
            <a:ext cx="7890080" cy="5688632"/>
          </a:xfrm>
        </p:spPr>
        <p:txBody>
          <a:bodyPr>
            <a:normAutofit fontScale="92500" lnSpcReduction="10000"/>
          </a:bodyPr>
          <a:lstStyle/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Җөмлә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сүзләрдән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төзелә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тамырдан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ясалган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тамырдаш</a:t>
            </a:r>
            <a:r>
              <a:rPr lang="ru-RU" sz="33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Сүзнең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төп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мәгънәсен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аңлата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мәгънәле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башка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кисәкләргә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бүленми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торган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кисәге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Калын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әйтелешле сүзгә һәрвакыт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нечкә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Тамырга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ялганып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килә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торган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кисәкләрне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кушымчалар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диләр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Нечкә</a:t>
            </a:r>
            <a:r>
              <a:rPr lang="ru-RU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әйтелешле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сүзләргә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калын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ялгана</a:t>
            </a:r>
            <a:r>
              <a:rPr lang="ru-RU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242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Тест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764704"/>
            <a:ext cx="7890080" cy="5976664"/>
          </a:xfrm>
        </p:spPr>
        <p:txBody>
          <a:bodyPr>
            <a:normAutofit lnSpcReduction="10000"/>
          </a:bodyPr>
          <a:lstStyle/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Җөмлә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сүзләрдән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төзелә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(+)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тамырдан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ясалган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тамырдаш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(+)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Сүзнең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төп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мәгънәсен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аңлата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һәм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мәгънәле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башка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кисәкләргә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бүленми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кисәге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атала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(+)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әйтелешле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сүзгә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һәрвакыт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нечкә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(-)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Тамырга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килә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торган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кисәкләрне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кушымчалар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диләр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(+)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just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Нечкә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әйтелешле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сүзләргә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калын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кушымча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ялгана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b="1" dirty="0" smtClean="0">
                <a:solidFill>
                  <a:srgbClr val="FF0000"/>
                </a:solidFill>
              </a:rPr>
              <a:t>(-)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491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764704"/>
            <a:ext cx="10081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t-RU" sz="7200" dirty="0">
                <a:solidFill>
                  <a:srgbClr val="FF0000"/>
                </a:solidFill>
              </a:rPr>
              <a:t>Б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3" y="1700808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7030A0"/>
                </a:solidFill>
              </a:rPr>
              <a:t>У</a:t>
            </a:r>
            <a:endParaRPr lang="ru-RU" sz="7200" dirty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8439" y="2277165"/>
            <a:ext cx="7404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C00000"/>
                </a:solidFill>
              </a:rPr>
              <a:t>Л</a:t>
            </a:r>
            <a:endParaRPr lang="ru-RU" sz="7200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98876" y="2908260"/>
            <a:ext cx="8124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002060"/>
                </a:solidFill>
              </a:rPr>
              <a:t>Д</a:t>
            </a:r>
            <a:endParaRPr lang="ru-RU" sz="72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8498" y="3631236"/>
            <a:ext cx="936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C00000"/>
                </a:solidFill>
              </a:rPr>
              <a:t>Ы</a:t>
            </a:r>
            <a:endParaRPr lang="ru-RU" sz="72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64078" y="4108589"/>
            <a:ext cx="7200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00B050"/>
                </a:solidFill>
              </a:rPr>
              <a:t>Р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220073" y="3477494"/>
            <a:ext cx="648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FF0000"/>
                </a:solidFill>
              </a:rPr>
              <a:t>Д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06545" y="2877329"/>
            <a:ext cx="792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002060"/>
                </a:solidFill>
              </a:rPr>
              <a:t>Ы</a:t>
            </a:r>
            <a:endParaRPr lang="ru-RU" sz="7200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67121" y="2126660"/>
            <a:ext cx="823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FF33CC"/>
                </a:solidFill>
              </a:rPr>
              <a:t>Г</a:t>
            </a:r>
            <a:endParaRPr lang="ru-RU" sz="7200" dirty="0">
              <a:solidFill>
                <a:srgbClr val="FF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85401" y="1440275"/>
            <a:ext cx="596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00B050"/>
                </a:solidFill>
              </a:rPr>
              <a:t>Ы</a:t>
            </a:r>
            <a:endParaRPr lang="ru-RU" sz="7200" dirty="0">
              <a:solidFill>
                <a:srgbClr val="00B05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956376" y="906975"/>
            <a:ext cx="946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FF0000"/>
                </a:solidFill>
              </a:rPr>
              <a:t>З</a:t>
            </a:r>
            <a:endParaRPr lang="ru-RU" sz="72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429518" y="332656"/>
            <a:ext cx="4316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7200" dirty="0">
                <a:solidFill>
                  <a:srgbClr val="FF33CC"/>
                </a:solidFill>
              </a:rPr>
              <a:t>!</a:t>
            </a:r>
            <a:endParaRPr lang="ru-RU" sz="7200" dirty="0">
              <a:solidFill>
                <a:srgbClr val="FF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120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5"/>
          <p:cNvGrpSpPr>
            <a:grpSpLocks/>
          </p:cNvGrpSpPr>
          <p:nvPr/>
        </p:nvGrpSpPr>
        <p:grpSpPr bwMode="auto">
          <a:xfrm>
            <a:off x="5181600" y="6096000"/>
            <a:ext cx="862013" cy="609600"/>
            <a:chOff x="567" y="2931"/>
            <a:chExt cx="726" cy="544"/>
          </a:xfrm>
        </p:grpSpPr>
        <p:sp>
          <p:nvSpPr>
            <p:cNvPr id="5" name="Oval 96"/>
            <p:cNvSpPr>
              <a:spLocks noChangeArrowheads="1"/>
            </p:cNvSpPr>
            <p:nvPr/>
          </p:nvSpPr>
          <p:spPr bwMode="auto">
            <a:xfrm rot="1872103">
              <a:off x="567" y="2976"/>
              <a:ext cx="577" cy="499"/>
            </a:xfrm>
            <a:prstGeom prst="ellipse">
              <a:avLst/>
            </a:prstGeom>
            <a:noFill/>
            <a:ln w="127000">
              <a:solidFill>
                <a:srgbClr val="FF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" name="Rectangle 97"/>
            <p:cNvSpPr>
              <a:spLocks noChangeArrowheads="1"/>
            </p:cNvSpPr>
            <p:nvPr/>
          </p:nvSpPr>
          <p:spPr bwMode="auto">
            <a:xfrm rot="1471967">
              <a:off x="567" y="2931"/>
              <a:ext cx="726" cy="3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" name="Group 10"/>
          <p:cNvGrpSpPr>
            <a:grpSpLocks/>
          </p:cNvGrpSpPr>
          <p:nvPr/>
        </p:nvGrpSpPr>
        <p:grpSpPr bwMode="auto">
          <a:xfrm>
            <a:off x="3200400" y="914400"/>
            <a:ext cx="503238" cy="360363"/>
            <a:chOff x="567" y="1026"/>
            <a:chExt cx="181" cy="136"/>
          </a:xfrm>
        </p:grpSpPr>
        <p:sp>
          <p:nvSpPr>
            <p:cNvPr id="8" name="Line 11"/>
            <p:cNvSpPr>
              <a:spLocks noChangeShapeType="1"/>
            </p:cNvSpPr>
            <p:nvPr/>
          </p:nvSpPr>
          <p:spPr bwMode="auto">
            <a:xfrm>
              <a:off x="567" y="1026"/>
              <a:ext cx="180" cy="13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Line 12"/>
            <p:cNvSpPr>
              <a:spLocks noChangeShapeType="1"/>
            </p:cNvSpPr>
            <p:nvPr/>
          </p:nvSpPr>
          <p:spPr bwMode="auto">
            <a:xfrm flipH="1">
              <a:off x="567" y="1026"/>
              <a:ext cx="181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0" name="Line 31"/>
          <p:cNvSpPr>
            <a:spLocks noChangeShapeType="1"/>
          </p:cNvSpPr>
          <p:nvPr/>
        </p:nvSpPr>
        <p:spPr bwMode="auto">
          <a:xfrm flipV="1">
            <a:off x="3657600" y="2209800"/>
            <a:ext cx="914400" cy="23622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1" name="Freeform 33"/>
          <p:cNvSpPr>
            <a:spLocks/>
          </p:cNvSpPr>
          <p:nvPr/>
        </p:nvSpPr>
        <p:spPr bwMode="auto">
          <a:xfrm>
            <a:off x="2057400" y="838200"/>
            <a:ext cx="2603500" cy="1397000"/>
          </a:xfrm>
          <a:custGeom>
            <a:avLst/>
            <a:gdLst>
              <a:gd name="T0" fmla="*/ 1536 w 1592"/>
              <a:gd name="T1" fmla="*/ 880 h 880"/>
              <a:gd name="T2" fmla="*/ 1584 w 1592"/>
              <a:gd name="T3" fmla="*/ 640 h 880"/>
              <a:gd name="T4" fmla="*/ 1488 w 1592"/>
              <a:gd name="T5" fmla="*/ 304 h 880"/>
              <a:gd name="T6" fmla="*/ 1248 w 1592"/>
              <a:gd name="T7" fmla="*/ 112 h 880"/>
              <a:gd name="T8" fmla="*/ 960 w 1592"/>
              <a:gd name="T9" fmla="*/ 16 h 880"/>
              <a:gd name="T10" fmla="*/ 672 w 1592"/>
              <a:gd name="T11" fmla="*/ 16 h 880"/>
              <a:gd name="T12" fmla="*/ 336 w 1592"/>
              <a:gd name="T13" fmla="*/ 112 h 880"/>
              <a:gd name="T14" fmla="*/ 192 w 1592"/>
              <a:gd name="T15" fmla="*/ 208 h 880"/>
              <a:gd name="T16" fmla="*/ 48 w 1592"/>
              <a:gd name="T17" fmla="*/ 448 h 880"/>
              <a:gd name="T18" fmla="*/ 0 w 1592"/>
              <a:gd name="T19" fmla="*/ 544 h 8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92" h="880">
                <a:moveTo>
                  <a:pt x="1536" y="880"/>
                </a:moveTo>
                <a:cubicBezTo>
                  <a:pt x="1564" y="808"/>
                  <a:pt x="1592" y="736"/>
                  <a:pt x="1584" y="640"/>
                </a:cubicBezTo>
                <a:cubicBezTo>
                  <a:pt x="1576" y="544"/>
                  <a:pt x="1544" y="392"/>
                  <a:pt x="1488" y="304"/>
                </a:cubicBezTo>
                <a:cubicBezTo>
                  <a:pt x="1432" y="216"/>
                  <a:pt x="1336" y="160"/>
                  <a:pt x="1248" y="112"/>
                </a:cubicBezTo>
                <a:cubicBezTo>
                  <a:pt x="1160" y="64"/>
                  <a:pt x="1056" y="32"/>
                  <a:pt x="960" y="16"/>
                </a:cubicBezTo>
                <a:cubicBezTo>
                  <a:pt x="864" y="0"/>
                  <a:pt x="776" y="0"/>
                  <a:pt x="672" y="16"/>
                </a:cubicBezTo>
                <a:cubicBezTo>
                  <a:pt x="568" y="32"/>
                  <a:pt x="416" y="80"/>
                  <a:pt x="336" y="112"/>
                </a:cubicBezTo>
                <a:cubicBezTo>
                  <a:pt x="256" y="144"/>
                  <a:pt x="240" y="152"/>
                  <a:pt x="192" y="208"/>
                </a:cubicBezTo>
                <a:cubicBezTo>
                  <a:pt x="144" y="264"/>
                  <a:pt x="80" y="392"/>
                  <a:pt x="48" y="448"/>
                </a:cubicBezTo>
                <a:cubicBezTo>
                  <a:pt x="16" y="504"/>
                  <a:pt x="8" y="524"/>
                  <a:pt x="0" y="544"/>
                </a:cubicBezTo>
              </a:path>
            </a:pathLst>
          </a:custGeom>
          <a:noFill/>
          <a:ln w="111125">
            <a:solidFill>
              <a:srgbClr val="9900CC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2" name="Freeform 36"/>
          <p:cNvSpPr>
            <a:spLocks/>
          </p:cNvSpPr>
          <p:nvPr/>
        </p:nvSpPr>
        <p:spPr bwMode="auto">
          <a:xfrm>
            <a:off x="1143000" y="4267200"/>
            <a:ext cx="1066800" cy="584200"/>
          </a:xfrm>
          <a:custGeom>
            <a:avLst/>
            <a:gdLst>
              <a:gd name="T0" fmla="*/ 672 w 672"/>
              <a:gd name="T1" fmla="*/ 0 h 320"/>
              <a:gd name="T2" fmla="*/ 576 w 672"/>
              <a:gd name="T3" fmla="*/ 144 h 320"/>
              <a:gd name="T4" fmla="*/ 384 w 672"/>
              <a:gd name="T5" fmla="*/ 288 h 320"/>
              <a:gd name="T6" fmla="*/ 144 w 672"/>
              <a:gd name="T7" fmla="*/ 288 h 320"/>
              <a:gd name="T8" fmla="*/ 0 w 672"/>
              <a:gd name="T9" fmla="*/ 96 h 3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72" h="320">
                <a:moveTo>
                  <a:pt x="672" y="0"/>
                </a:moveTo>
                <a:cubicBezTo>
                  <a:pt x="648" y="48"/>
                  <a:pt x="624" y="96"/>
                  <a:pt x="576" y="144"/>
                </a:cubicBezTo>
                <a:cubicBezTo>
                  <a:pt x="528" y="192"/>
                  <a:pt x="456" y="264"/>
                  <a:pt x="384" y="288"/>
                </a:cubicBezTo>
                <a:cubicBezTo>
                  <a:pt x="312" y="312"/>
                  <a:pt x="208" y="320"/>
                  <a:pt x="144" y="288"/>
                </a:cubicBezTo>
                <a:cubicBezTo>
                  <a:pt x="80" y="256"/>
                  <a:pt x="40" y="176"/>
                  <a:pt x="0" y="96"/>
                </a:cubicBezTo>
              </a:path>
            </a:pathLst>
          </a:cu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3" name="Freeform 37"/>
          <p:cNvSpPr>
            <a:spLocks/>
          </p:cNvSpPr>
          <p:nvPr/>
        </p:nvSpPr>
        <p:spPr bwMode="auto">
          <a:xfrm>
            <a:off x="1143000" y="4343400"/>
            <a:ext cx="2514600" cy="457200"/>
          </a:xfrm>
          <a:custGeom>
            <a:avLst/>
            <a:gdLst>
              <a:gd name="T0" fmla="*/ 0 w 1584"/>
              <a:gd name="T1" fmla="*/ 96 h 296"/>
              <a:gd name="T2" fmla="*/ 48 w 1584"/>
              <a:gd name="T3" fmla="*/ 48 h 296"/>
              <a:gd name="T4" fmla="*/ 240 w 1584"/>
              <a:gd name="T5" fmla="*/ 0 h 296"/>
              <a:gd name="T6" fmla="*/ 480 w 1584"/>
              <a:gd name="T7" fmla="*/ 48 h 296"/>
              <a:gd name="T8" fmla="*/ 672 w 1584"/>
              <a:gd name="T9" fmla="*/ 144 h 296"/>
              <a:gd name="T10" fmla="*/ 864 w 1584"/>
              <a:gd name="T11" fmla="*/ 240 h 296"/>
              <a:gd name="T12" fmla="*/ 1008 w 1584"/>
              <a:gd name="T13" fmla="*/ 288 h 296"/>
              <a:gd name="T14" fmla="*/ 1296 w 1584"/>
              <a:gd name="T15" fmla="*/ 288 h 296"/>
              <a:gd name="T16" fmla="*/ 1488 w 1584"/>
              <a:gd name="T17" fmla="*/ 240 h 296"/>
              <a:gd name="T18" fmla="*/ 1584 w 1584"/>
              <a:gd name="T19" fmla="*/ 144 h 2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1584" h="296">
                <a:moveTo>
                  <a:pt x="0" y="96"/>
                </a:moveTo>
                <a:cubicBezTo>
                  <a:pt x="4" y="80"/>
                  <a:pt x="8" y="64"/>
                  <a:pt x="48" y="48"/>
                </a:cubicBezTo>
                <a:cubicBezTo>
                  <a:pt x="88" y="32"/>
                  <a:pt x="168" y="0"/>
                  <a:pt x="240" y="0"/>
                </a:cubicBezTo>
                <a:cubicBezTo>
                  <a:pt x="312" y="0"/>
                  <a:pt x="408" y="24"/>
                  <a:pt x="480" y="48"/>
                </a:cubicBezTo>
                <a:cubicBezTo>
                  <a:pt x="552" y="72"/>
                  <a:pt x="608" y="112"/>
                  <a:pt x="672" y="144"/>
                </a:cubicBezTo>
                <a:cubicBezTo>
                  <a:pt x="736" y="176"/>
                  <a:pt x="808" y="216"/>
                  <a:pt x="864" y="240"/>
                </a:cubicBezTo>
                <a:cubicBezTo>
                  <a:pt x="920" y="264"/>
                  <a:pt x="936" y="280"/>
                  <a:pt x="1008" y="288"/>
                </a:cubicBezTo>
                <a:cubicBezTo>
                  <a:pt x="1080" y="296"/>
                  <a:pt x="1216" y="296"/>
                  <a:pt x="1296" y="288"/>
                </a:cubicBezTo>
                <a:cubicBezTo>
                  <a:pt x="1376" y="280"/>
                  <a:pt x="1440" y="264"/>
                  <a:pt x="1488" y="240"/>
                </a:cubicBezTo>
                <a:cubicBezTo>
                  <a:pt x="1536" y="216"/>
                  <a:pt x="1560" y="180"/>
                  <a:pt x="1584" y="144"/>
                </a:cubicBezTo>
              </a:path>
            </a:pathLst>
          </a:custGeom>
          <a:noFill/>
          <a:ln w="1143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5832475" y="2608263"/>
            <a:ext cx="1368425" cy="865187"/>
            <a:chOff x="3168" y="240"/>
            <a:chExt cx="862" cy="545"/>
          </a:xfrm>
        </p:grpSpPr>
        <p:sp>
          <p:nvSpPr>
            <p:cNvPr id="15" name="Oval 77"/>
            <p:cNvSpPr>
              <a:spLocks noChangeArrowheads="1"/>
            </p:cNvSpPr>
            <p:nvPr/>
          </p:nvSpPr>
          <p:spPr bwMode="auto">
            <a:xfrm>
              <a:off x="3264" y="240"/>
              <a:ext cx="680" cy="499"/>
            </a:xfrm>
            <a:prstGeom prst="ellipse">
              <a:avLst/>
            </a:prstGeom>
            <a:noFill/>
            <a:ln w="114300">
              <a:solidFill>
                <a:srgbClr val="666699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Rectangle 78"/>
            <p:cNvSpPr>
              <a:spLocks noChangeArrowheads="1"/>
            </p:cNvSpPr>
            <p:nvPr/>
          </p:nvSpPr>
          <p:spPr bwMode="auto">
            <a:xfrm rot="493204">
              <a:off x="3168" y="422"/>
              <a:ext cx="862" cy="3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17" name="Oval 81"/>
          <p:cNvSpPr>
            <a:spLocks noChangeArrowheads="1"/>
          </p:cNvSpPr>
          <p:nvPr/>
        </p:nvSpPr>
        <p:spPr bwMode="auto">
          <a:xfrm rot="1937574">
            <a:off x="5419725" y="3836988"/>
            <a:ext cx="604838" cy="935037"/>
          </a:xfrm>
          <a:prstGeom prst="ellipse">
            <a:avLst/>
          </a:prstGeom>
          <a:noFill/>
          <a:ln w="114300">
            <a:solidFill>
              <a:srgbClr val="33CC3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8" name="Rectangle 82"/>
          <p:cNvSpPr>
            <a:spLocks noChangeArrowheads="1"/>
          </p:cNvSpPr>
          <p:nvPr/>
        </p:nvSpPr>
        <p:spPr bwMode="auto">
          <a:xfrm rot="12019435" flipV="1">
            <a:off x="5208588" y="3773488"/>
            <a:ext cx="1152525" cy="6477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9" name="Rectangle 83"/>
          <p:cNvSpPr>
            <a:spLocks noChangeArrowheads="1"/>
          </p:cNvSpPr>
          <p:nvPr/>
        </p:nvSpPr>
        <p:spPr bwMode="auto">
          <a:xfrm rot="493204">
            <a:off x="5854700" y="2968625"/>
            <a:ext cx="1368425" cy="57626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0" name="Line 85"/>
          <p:cNvSpPr>
            <a:spLocks noChangeShapeType="1"/>
          </p:cNvSpPr>
          <p:nvPr/>
        </p:nvSpPr>
        <p:spPr bwMode="auto">
          <a:xfrm flipV="1">
            <a:off x="6934200" y="2608263"/>
            <a:ext cx="431800" cy="1125537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1" name="Line 86"/>
          <p:cNvSpPr>
            <a:spLocks noChangeShapeType="1"/>
          </p:cNvSpPr>
          <p:nvPr/>
        </p:nvSpPr>
        <p:spPr bwMode="auto">
          <a:xfrm flipH="1">
            <a:off x="5791200" y="2667000"/>
            <a:ext cx="1647825" cy="4021138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2" name="Group 88"/>
          <p:cNvGrpSpPr>
            <a:grpSpLocks/>
          </p:cNvGrpSpPr>
          <p:nvPr/>
        </p:nvGrpSpPr>
        <p:grpSpPr bwMode="auto">
          <a:xfrm>
            <a:off x="6858000" y="2895600"/>
            <a:ext cx="431800" cy="360363"/>
            <a:chOff x="567" y="1026"/>
            <a:chExt cx="181" cy="136"/>
          </a:xfrm>
        </p:grpSpPr>
        <p:sp>
          <p:nvSpPr>
            <p:cNvPr id="23" name="Line 89"/>
            <p:cNvSpPr>
              <a:spLocks noChangeShapeType="1"/>
            </p:cNvSpPr>
            <p:nvPr/>
          </p:nvSpPr>
          <p:spPr bwMode="auto">
            <a:xfrm>
              <a:off x="567" y="1026"/>
              <a:ext cx="180" cy="13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Line 90"/>
            <p:cNvSpPr>
              <a:spLocks noChangeShapeType="1"/>
            </p:cNvSpPr>
            <p:nvPr/>
          </p:nvSpPr>
          <p:spPr bwMode="auto">
            <a:xfrm flipH="1">
              <a:off x="567" y="1026"/>
              <a:ext cx="181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25" name="Picture 91" descr="30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42038" y="4337050"/>
            <a:ext cx="647700" cy="366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92" descr="1-324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89738" y="2176463"/>
            <a:ext cx="666750" cy="7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AutoShape 93"/>
          <p:cNvSpPr>
            <a:spLocks noChangeArrowheads="1"/>
          </p:cNvSpPr>
          <p:nvPr/>
        </p:nvSpPr>
        <p:spPr bwMode="auto">
          <a:xfrm>
            <a:off x="6934200" y="2971800"/>
            <a:ext cx="215900" cy="215900"/>
          </a:xfrm>
          <a:prstGeom prst="flowChartConnector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8" name="Line 98"/>
          <p:cNvSpPr>
            <a:spLocks noChangeShapeType="1"/>
          </p:cNvSpPr>
          <p:nvPr/>
        </p:nvSpPr>
        <p:spPr bwMode="auto">
          <a:xfrm flipH="1">
            <a:off x="5562600" y="3733800"/>
            <a:ext cx="2133600" cy="1828800"/>
          </a:xfrm>
          <a:prstGeom prst="line">
            <a:avLst/>
          </a:prstGeom>
          <a:noFill/>
          <a:ln w="114300">
            <a:solidFill>
              <a:srgbClr val="CC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" name="Line 84"/>
          <p:cNvSpPr>
            <a:spLocks noChangeShapeType="1"/>
          </p:cNvSpPr>
          <p:nvPr/>
        </p:nvSpPr>
        <p:spPr bwMode="auto">
          <a:xfrm flipH="1">
            <a:off x="5349875" y="2824163"/>
            <a:ext cx="720725" cy="1655762"/>
          </a:xfrm>
          <a:prstGeom prst="line">
            <a:avLst/>
          </a:prstGeom>
          <a:noFill/>
          <a:ln w="1143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0" name="Line 87"/>
          <p:cNvSpPr>
            <a:spLocks noChangeShapeType="1"/>
          </p:cNvSpPr>
          <p:nvPr/>
        </p:nvSpPr>
        <p:spPr bwMode="auto">
          <a:xfrm flipH="1">
            <a:off x="5926138" y="3733800"/>
            <a:ext cx="1008062" cy="819150"/>
          </a:xfrm>
          <a:prstGeom prst="line">
            <a:avLst/>
          </a:prstGeom>
          <a:noFill/>
          <a:ln w="114300">
            <a:solidFill>
              <a:srgbClr val="CC99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Line 14"/>
          <p:cNvSpPr>
            <a:spLocks noChangeShapeType="1"/>
          </p:cNvSpPr>
          <p:nvPr/>
        </p:nvSpPr>
        <p:spPr bwMode="auto">
          <a:xfrm flipH="1">
            <a:off x="2209800" y="1066800"/>
            <a:ext cx="1295400" cy="3200400"/>
          </a:xfrm>
          <a:prstGeom prst="line">
            <a:avLst/>
          </a:prstGeom>
          <a:noFill/>
          <a:ln w="1016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32" name="Group 28"/>
          <p:cNvGrpSpPr>
            <a:grpSpLocks/>
          </p:cNvGrpSpPr>
          <p:nvPr/>
        </p:nvGrpSpPr>
        <p:grpSpPr bwMode="auto">
          <a:xfrm>
            <a:off x="1981200" y="4038600"/>
            <a:ext cx="503238" cy="360363"/>
            <a:chOff x="567" y="1026"/>
            <a:chExt cx="181" cy="136"/>
          </a:xfrm>
        </p:grpSpPr>
        <p:sp>
          <p:nvSpPr>
            <p:cNvPr id="33" name="Line 29"/>
            <p:cNvSpPr>
              <a:spLocks noChangeShapeType="1"/>
            </p:cNvSpPr>
            <p:nvPr/>
          </p:nvSpPr>
          <p:spPr bwMode="auto">
            <a:xfrm>
              <a:off x="567" y="1026"/>
              <a:ext cx="180" cy="13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Line 30"/>
            <p:cNvSpPr>
              <a:spLocks noChangeShapeType="1"/>
            </p:cNvSpPr>
            <p:nvPr/>
          </p:nvSpPr>
          <p:spPr bwMode="auto">
            <a:xfrm flipH="1">
              <a:off x="567" y="1026"/>
              <a:ext cx="181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5" name="AutoShape 13"/>
          <p:cNvSpPr>
            <a:spLocks noChangeArrowheads="1"/>
          </p:cNvSpPr>
          <p:nvPr/>
        </p:nvSpPr>
        <p:spPr bwMode="auto">
          <a:xfrm>
            <a:off x="3352800" y="990600"/>
            <a:ext cx="215900" cy="215900"/>
          </a:xfrm>
          <a:prstGeom prst="flowChartConnector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" name="Freeform 99"/>
          <p:cNvSpPr>
            <a:spLocks/>
          </p:cNvSpPr>
          <p:nvPr/>
        </p:nvSpPr>
        <p:spPr bwMode="auto">
          <a:xfrm>
            <a:off x="1981200" y="1676400"/>
            <a:ext cx="2832100" cy="2006600"/>
          </a:xfrm>
          <a:custGeom>
            <a:avLst/>
            <a:gdLst>
              <a:gd name="T0" fmla="*/ 56 w 1784"/>
              <a:gd name="T1" fmla="*/ 0 h 1264"/>
              <a:gd name="T2" fmla="*/ 8 w 1784"/>
              <a:gd name="T3" fmla="*/ 192 h 1264"/>
              <a:gd name="T4" fmla="*/ 8 w 1784"/>
              <a:gd name="T5" fmla="*/ 432 h 1264"/>
              <a:gd name="T6" fmla="*/ 56 w 1784"/>
              <a:gd name="T7" fmla="*/ 672 h 1264"/>
              <a:gd name="T8" fmla="*/ 200 w 1784"/>
              <a:gd name="T9" fmla="*/ 864 h 1264"/>
              <a:gd name="T10" fmla="*/ 536 w 1784"/>
              <a:gd name="T11" fmla="*/ 1008 h 1264"/>
              <a:gd name="T12" fmla="*/ 968 w 1784"/>
              <a:gd name="T13" fmla="*/ 1152 h 1264"/>
              <a:gd name="T14" fmla="*/ 1352 w 1784"/>
              <a:gd name="T15" fmla="*/ 1248 h 1264"/>
              <a:gd name="T16" fmla="*/ 1784 w 1784"/>
              <a:gd name="T17" fmla="*/ 1248 h 12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84" h="1264">
                <a:moveTo>
                  <a:pt x="56" y="0"/>
                </a:moveTo>
                <a:cubicBezTo>
                  <a:pt x="36" y="60"/>
                  <a:pt x="16" y="120"/>
                  <a:pt x="8" y="192"/>
                </a:cubicBezTo>
                <a:cubicBezTo>
                  <a:pt x="0" y="264"/>
                  <a:pt x="0" y="352"/>
                  <a:pt x="8" y="432"/>
                </a:cubicBezTo>
                <a:cubicBezTo>
                  <a:pt x="16" y="512"/>
                  <a:pt x="24" y="600"/>
                  <a:pt x="56" y="672"/>
                </a:cubicBezTo>
                <a:cubicBezTo>
                  <a:pt x="88" y="744"/>
                  <a:pt x="120" y="808"/>
                  <a:pt x="200" y="864"/>
                </a:cubicBezTo>
                <a:cubicBezTo>
                  <a:pt x="280" y="920"/>
                  <a:pt x="408" y="960"/>
                  <a:pt x="536" y="1008"/>
                </a:cubicBezTo>
                <a:cubicBezTo>
                  <a:pt x="664" y="1056"/>
                  <a:pt x="832" y="1112"/>
                  <a:pt x="968" y="1152"/>
                </a:cubicBezTo>
                <a:cubicBezTo>
                  <a:pt x="1104" y="1192"/>
                  <a:pt x="1216" y="1232"/>
                  <a:pt x="1352" y="1248"/>
                </a:cubicBezTo>
                <a:cubicBezTo>
                  <a:pt x="1488" y="1264"/>
                  <a:pt x="1712" y="1248"/>
                  <a:pt x="1784" y="1248"/>
                </a:cubicBezTo>
              </a:path>
            </a:pathLst>
          </a:custGeom>
          <a:noFill/>
          <a:ln w="111125" cap="flat" cmpd="sng">
            <a:solidFill>
              <a:srgbClr val="9900CC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37" name="Group 38"/>
          <p:cNvGrpSpPr>
            <a:grpSpLocks/>
          </p:cNvGrpSpPr>
          <p:nvPr/>
        </p:nvGrpSpPr>
        <p:grpSpPr bwMode="auto">
          <a:xfrm>
            <a:off x="2438400" y="2971800"/>
            <a:ext cx="503238" cy="360363"/>
            <a:chOff x="567" y="1026"/>
            <a:chExt cx="181" cy="136"/>
          </a:xfrm>
        </p:grpSpPr>
        <p:sp>
          <p:nvSpPr>
            <p:cNvPr id="38" name="Line 39"/>
            <p:cNvSpPr>
              <a:spLocks noChangeShapeType="1"/>
            </p:cNvSpPr>
            <p:nvPr/>
          </p:nvSpPr>
          <p:spPr bwMode="auto">
            <a:xfrm>
              <a:off x="567" y="1026"/>
              <a:ext cx="180" cy="136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Line 40"/>
            <p:cNvSpPr>
              <a:spLocks noChangeShapeType="1"/>
            </p:cNvSpPr>
            <p:nvPr/>
          </p:nvSpPr>
          <p:spPr bwMode="auto">
            <a:xfrm flipH="1">
              <a:off x="567" y="1026"/>
              <a:ext cx="181" cy="13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40" name="Line 100"/>
          <p:cNvSpPr>
            <a:spLocks noChangeShapeType="1"/>
          </p:cNvSpPr>
          <p:nvPr/>
        </p:nvSpPr>
        <p:spPr bwMode="auto">
          <a:xfrm flipV="1">
            <a:off x="5181600" y="5562600"/>
            <a:ext cx="381000" cy="838200"/>
          </a:xfrm>
          <a:prstGeom prst="line">
            <a:avLst/>
          </a:prstGeom>
          <a:noFill/>
          <a:ln w="127000">
            <a:solidFill>
              <a:srgbClr val="99CC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1" name="Picture 102" descr="D:\Буквы\img014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987" t="20532" r="19051" b="14949"/>
          <a:stretch>
            <a:fillRect/>
          </a:stretch>
        </p:blipFill>
        <p:spPr bwMode="auto">
          <a:xfrm>
            <a:off x="6781800" y="381000"/>
            <a:ext cx="2362200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96970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7" grpId="0" animBg="1"/>
      <p:bldP spid="20" grpId="0" animBg="1"/>
      <p:bldP spid="21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5" grpId="0" animBg="1"/>
      <p:bldP spid="36" grpId="0" animBg="1"/>
      <p:bldP spid="4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476672"/>
            <a:ext cx="7498080" cy="3312368"/>
          </a:xfrm>
        </p:spPr>
        <p:txBody>
          <a:bodyPr/>
          <a:lstStyle/>
          <a:p>
            <a:pPr marL="82296" indent="0">
              <a:buNone/>
            </a:pPr>
            <a:r>
              <a:rPr lang="ru-RU" dirty="0"/>
              <a:t> </a:t>
            </a:r>
            <a:r>
              <a:rPr lang="ru-RU" sz="6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услык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тау </a:t>
            </a:r>
            <a:r>
              <a:rPr lang="ru-RU" sz="6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күчерә</a:t>
            </a:r>
            <a:r>
              <a:rPr lang="ru-RU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fotoham.ru/img/picture/Jun/08/60ec1ff00888d911aaff7eab9837364c/mini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88840"/>
            <a:ext cx="5238750" cy="409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5640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836712"/>
            <a:ext cx="7498080" cy="4968552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Дус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иптәш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indent="0">
              <a:buNone/>
            </a:pPr>
            <a:endParaRPr lang="ru-RU" sz="8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>
              <a:buNone/>
            </a:pP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Дус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8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дошман</a:t>
            </a:r>
            <a:r>
              <a:rPr lang="ru-RU" sz="8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8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500939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214422"/>
            <a:ext cx="7498080" cy="3286148"/>
          </a:xfrm>
        </p:spPr>
        <p:txBody>
          <a:bodyPr/>
          <a:lstStyle/>
          <a:p>
            <a:pPr algn="ctr">
              <a:buNone/>
            </a:pPr>
            <a:r>
              <a:rPr lang="ru-RU" sz="13800" u="sng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sz="13800" dirty="0" err="1" smtClean="0">
                <a:latin typeface="Times New Roman" pitchFamily="18" charset="0"/>
                <a:cs typeface="Times New Roman" pitchFamily="18" charset="0"/>
              </a:rPr>
              <a:t>услык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500174"/>
            <a:ext cx="7498080" cy="3429024"/>
          </a:xfrm>
        </p:spPr>
        <p:txBody>
          <a:bodyPr/>
          <a:lstStyle/>
          <a:p>
            <a:pPr algn="ctr">
              <a:buNone/>
            </a:pPr>
            <a:r>
              <a:rPr lang="ru-RU" sz="13800" dirty="0" err="1" smtClean="0">
                <a:latin typeface="Times New Roman" pitchFamily="18" charset="0"/>
                <a:cs typeface="Times New Roman" pitchFamily="18" charset="0"/>
              </a:rPr>
              <a:t>Дуслык</a:t>
            </a:r>
            <a:endParaRPr lang="ru-RU" sz="13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dirty="0"/>
          </a:p>
        </p:txBody>
      </p:sp>
      <p:sp>
        <p:nvSpPr>
          <p:cNvPr id="4" name="Выгнутая вверх стрелка 3"/>
          <p:cNvSpPr/>
          <p:nvPr/>
        </p:nvSpPr>
        <p:spPr>
          <a:xfrm>
            <a:off x="2214546" y="1071546"/>
            <a:ext cx="3143272" cy="1143008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412776"/>
            <a:ext cx="7498080" cy="3133328"/>
          </a:xfrm>
        </p:spPr>
        <p:txBody>
          <a:bodyPr>
            <a:normAutofit/>
          </a:bodyPr>
          <a:lstStyle/>
          <a:p>
            <a:pPr marL="82296" indent="0">
              <a:buNone/>
            </a:pPr>
            <a:r>
              <a:rPr lang="ru-RU" sz="13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Дуслык</a:t>
            </a:r>
            <a:endParaRPr lang="ru-RU" sz="13800" dirty="0"/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1547664" y="1124744"/>
            <a:ext cx="3024336" cy="936104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3500430" y="2571744"/>
            <a:ext cx="2000264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00562" y="3571876"/>
            <a:ext cx="2928958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56260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500042"/>
            <a:ext cx="7498080" cy="57483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Тамыр</a:t>
            </a:r>
            <a:r>
              <a:rPr lang="ru-RU" sz="8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һәм </a:t>
            </a: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</a:br>
            <a:r>
              <a:rPr lang="ru-RU" sz="8800" b="1" dirty="0" err="1" smtClean="0">
                <a:latin typeface="Times New Roman" pitchFamily="18" charset="0"/>
                <a:cs typeface="Times New Roman" pitchFamily="18" charset="0"/>
              </a:rPr>
              <a:t>кушымча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332656"/>
            <a:ext cx="7312856" cy="5915744"/>
          </a:xfrm>
        </p:spPr>
        <p:txBody>
          <a:bodyPr/>
          <a:lstStyle/>
          <a:p>
            <a:pPr marL="82296" lvl="0" indent="0" algn="just">
              <a:buNone/>
            </a:pP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эшче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эшчән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эшлә</a:t>
            </a:r>
            <a:r>
              <a:rPr lang="ru-RU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9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эшмәкәр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2296" lvl="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2296" indent="0" algn="ctr">
              <a:buNone/>
            </a:pP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амырдаш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сүзләр</a:t>
            </a:r>
            <a:r>
              <a:rPr lang="ru-RU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Выгнутая вверх стрелка 4"/>
          <p:cNvSpPr/>
          <p:nvPr/>
        </p:nvSpPr>
        <p:spPr>
          <a:xfrm>
            <a:off x="2771800" y="404664"/>
            <a:ext cx="2016224" cy="576064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>
            <a:off x="5724128" y="404664"/>
            <a:ext cx="1584176" cy="576064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7" name="Выгнутая вверх стрелка 6"/>
          <p:cNvSpPr/>
          <p:nvPr/>
        </p:nvSpPr>
        <p:spPr>
          <a:xfrm>
            <a:off x="1475656" y="1988840"/>
            <a:ext cx="1728192" cy="504056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верх стрелка 7"/>
          <p:cNvSpPr/>
          <p:nvPr/>
        </p:nvSpPr>
        <p:spPr>
          <a:xfrm>
            <a:off x="5580112" y="1988840"/>
            <a:ext cx="1728192" cy="504056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9" name="Выгнутая вверх стрелка 8"/>
          <p:cNvSpPr/>
          <p:nvPr/>
        </p:nvSpPr>
        <p:spPr>
          <a:xfrm>
            <a:off x="1475656" y="3501008"/>
            <a:ext cx="1728192" cy="432048"/>
          </a:xfrm>
          <a:prstGeom prst="curvedDownArrow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61877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adeshow">
  <a:themeElements>
    <a:clrScheme name="Tradeshow">
      <a:dk1>
        <a:srgbClr val="3F3F3F"/>
      </a:dk1>
      <a:lt1>
        <a:srgbClr val="FFFFFF"/>
      </a:lt1>
      <a:dk2>
        <a:srgbClr val="7DAFC3"/>
      </a:dk2>
      <a:lt2>
        <a:srgbClr val="E5E4DF"/>
      </a:lt2>
      <a:accent1>
        <a:srgbClr val="7C959A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79A4"/>
      </a:hlink>
      <a:folHlink>
        <a:srgbClr val="595959"/>
      </a:folHlink>
    </a:clrScheme>
    <a:fontScheme name="Tradeshow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宋体"/>
        <a:font script="Hant" typeface="新細明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ＭＳ Ｐゴシック"/>
        <a:font script="Hang" typeface="HY견명조"/>
        <a:font script="Hans" typeface="华文楷体"/>
        <a:font script="Hant" typeface="新細明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adeshow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300000"/>
              </a:schemeClr>
            </a:gs>
            <a:gs pos="35000">
              <a:schemeClr val="phClr">
                <a:tint val="45000"/>
                <a:satMod val="300000"/>
              </a:schemeClr>
            </a:gs>
            <a:gs pos="69000">
              <a:schemeClr val="phClr">
                <a:tint val="45000"/>
                <a:satMod val="350000"/>
              </a:schemeClr>
            </a:gs>
            <a:gs pos="100000">
              <a:schemeClr val="phClr">
                <a:tint val="60000"/>
                <a:satMod val="350000"/>
              </a:schemeClr>
            </a:gs>
          </a:gsLst>
          <a:path path="circle">
            <a:fillToRect l="50000" t="50000" r="100000" b="100000"/>
          </a:path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38475" cap="flat" cmpd="sng" algn="ctr">
          <a:solidFill>
            <a:schemeClr val="phClr"/>
          </a:solidFill>
          <a:prstDash val="solid"/>
        </a:ln>
        <a:ln w="548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4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>
              <a:rot lat="0" lon="0" rev="3600000"/>
            </a:lightRig>
          </a:scene3d>
          <a:sp3d contourW="31750" prstMaterial="flat">
            <a:bevelT w="127000" h="254000" prst="angle"/>
            <a:contourClr>
              <a:schemeClr val="phClr">
                <a:shade val="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20000">
              <a:schemeClr val="phClr">
                <a:tint val="80000"/>
                <a:lumMod val="100000"/>
              </a:schemeClr>
            </a:gs>
            <a:gs pos="100000">
              <a:schemeClr val="phClr">
                <a:tint val="100000"/>
                <a:lumMod val="80000"/>
              </a:schemeClr>
            </a:gs>
          </a:gsLst>
          <a:path path="circle">
            <a:fillToRect l="50000" t="20000" r="100000" b="100000"/>
          </a:path>
        </a:gradFill>
        <a:gradFill rotWithShape="1">
          <a:gsLst>
            <a:gs pos="0">
              <a:schemeClr val="phClr">
                <a:tint val="100000"/>
                <a:lumMod val="100000"/>
              </a:schemeClr>
            </a:gs>
            <a:gs pos="100000">
              <a:schemeClr val="phClr">
                <a:shade val="100000"/>
                <a:lumMod val="60000"/>
              </a:schemeClr>
            </a:gs>
          </a:gsLst>
          <a:path path="circle">
            <a:fillToRect l="50000" t="2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94</TotalTime>
  <Words>195</Words>
  <Application>Microsoft Office PowerPoint</Application>
  <PresentationFormat>Экран (4:3)</PresentationFormat>
  <Paragraphs>49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Солнцестояние</vt:lpstr>
      <vt:lpstr>Tradeshow</vt:lpstr>
      <vt:lpstr>Егерме икенче октябрь  Сыйныф эше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Тест</vt:lpstr>
      <vt:lpstr>Тест </vt:lpstr>
      <vt:lpstr>Слайд 14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Тамыр  һәм  кушымча</dc:title>
  <dc:creator>Irina</dc:creator>
  <cp:lastModifiedBy>Renat</cp:lastModifiedBy>
  <cp:revision>10</cp:revision>
  <dcterms:created xsi:type="dcterms:W3CDTF">2016-10-21T11:33:56Z</dcterms:created>
  <dcterms:modified xsi:type="dcterms:W3CDTF">2016-10-21T18:22:37Z</dcterms:modified>
</cp:coreProperties>
</file>