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71" r:id="rId9"/>
    <p:sldId id="262" r:id="rId10"/>
    <p:sldId id="269" r:id="rId11"/>
    <p:sldId id="270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679E82-94CC-4F6A-9393-4D0B647D04FF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3E1E05-1F52-451F-8458-CDA4510207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679E82-94CC-4F6A-9393-4D0B647D04FF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E1E05-1F52-451F-8458-CDA4510207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679E82-94CC-4F6A-9393-4D0B647D04FF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E1E05-1F52-451F-8458-CDA4510207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679E82-94CC-4F6A-9393-4D0B647D04FF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E1E05-1F52-451F-8458-CDA4510207A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679E82-94CC-4F6A-9393-4D0B647D04FF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E1E05-1F52-451F-8458-CDA4510207A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679E82-94CC-4F6A-9393-4D0B647D04FF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E1E05-1F52-451F-8458-CDA4510207A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679E82-94CC-4F6A-9393-4D0B647D04FF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E1E05-1F52-451F-8458-CDA4510207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679E82-94CC-4F6A-9393-4D0B647D04FF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E1E05-1F52-451F-8458-CDA4510207A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679E82-94CC-4F6A-9393-4D0B647D04FF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E1E05-1F52-451F-8458-CDA4510207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F679E82-94CC-4F6A-9393-4D0B647D04FF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E1E05-1F52-451F-8458-CDA4510207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679E82-94CC-4F6A-9393-4D0B647D04FF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3E1E05-1F52-451F-8458-CDA4510207A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F679E82-94CC-4F6A-9393-4D0B647D04FF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23E1E05-1F52-451F-8458-CDA4510207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764704"/>
            <a:ext cx="6120680" cy="460851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tt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Кыңгырауны ишеттек тә</a:t>
            </a:r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tt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Ашыктык без дәрескә</a:t>
            </a:r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tt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Җиңнәребезне сызганып</a:t>
            </a:r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tt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Тотынабыз  зур эшкә.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" descr="52911772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2929508" cy="292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t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Сыйфат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t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Кайсы?     Нинди?  </a:t>
            </a:r>
            <a:r>
              <a:rPr lang="tt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сорауларына җавап була</a:t>
            </a:r>
            <a:r>
              <a:rPr lang="tt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 descr="C:\Users\Devil\Documents\2335774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653136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046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t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Сыйфат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t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Кайсы?     Нинди?  </a:t>
            </a:r>
            <a:r>
              <a:rPr lang="tt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сорауларына җавап була.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t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Предметның билгесен белдерәләр</a:t>
            </a:r>
            <a:r>
              <a:rPr lang="tt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C:\Users\Devil\Documents\2335774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437112"/>
            <a:ext cx="1760984" cy="1760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vil\Documents\YWdyb2JrLnJ1L3dwLWNvbnRlbnQvdXBsb2Fkcy9Vcm9qYXlfdG9tYXRvdl9zb2JpcmF5dXRfdl9CYXJuYXVsc2tpaF90ZXBsaWNhaC5qcGc_X19pZD0zMTM4NQ==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2726630" cy="2877126"/>
          </a:xfrm>
          <a:prstGeom prst="rect">
            <a:avLst/>
          </a:prstGeom>
          <a:noFill/>
        </p:spPr>
      </p:pic>
      <p:pic>
        <p:nvPicPr>
          <p:cNvPr id="1027" name="Picture 3" descr="C:\Users\Devil\Documents\1289246915_strawberrie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89040"/>
            <a:ext cx="3456384" cy="2376264"/>
          </a:xfrm>
          <a:prstGeom prst="rect">
            <a:avLst/>
          </a:prstGeom>
          <a:noFill/>
        </p:spPr>
      </p:pic>
      <p:pic>
        <p:nvPicPr>
          <p:cNvPr id="1028" name="Picture 4" descr="C:\Users\Devil\Documents\90538840_3517075_4ffb33968bd51_1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39" y="3573016"/>
            <a:ext cx="3936439" cy="2952328"/>
          </a:xfrm>
          <a:prstGeom prst="rect">
            <a:avLst/>
          </a:prstGeom>
          <a:noFill/>
        </p:spPr>
      </p:pic>
      <p:pic>
        <p:nvPicPr>
          <p:cNvPr id="1029" name="Picture 5" descr="C:\Users\Devil\Documents\65868491_0_c9fb_ed3c67ad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60647"/>
            <a:ext cx="4968552" cy="3056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t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Алма кызыл, түгәрәк, татлы, әче, яшел, эре, вак.</a:t>
            </a:r>
            <a:endParaRPr lang="ru-RU" sz="4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tt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Кыяр  яшел, озынча, эре, тәмле, вак, тозлы. </a:t>
            </a:r>
            <a:endParaRPr lang="ru-RU" sz="4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tt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Помидор түгәрәк, кызыл, тәмле, эре, вак, тозлы.</a:t>
            </a:r>
            <a:endParaRPr lang="ru-RU" sz="4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tt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Җиләк баллы,  татлы, тәмле, </a:t>
            </a:r>
            <a:r>
              <a:rPr lang="tt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кызыл, </a:t>
            </a:r>
            <a:r>
              <a:rPr lang="tt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вак.</a:t>
            </a:r>
            <a:endParaRPr lang="ru-RU" sz="4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vil\Documents\sova-za-sovu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12776"/>
            <a:ext cx="3369698" cy="3456384"/>
          </a:xfrm>
          <a:prstGeom prst="rect">
            <a:avLst/>
          </a:prstGeom>
          <a:noFill/>
        </p:spPr>
      </p:pic>
      <p:pic>
        <p:nvPicPr>
          <p:cNvPr id="2051" name="Picture 3" descr="C:\Users\Devil\Documents\738729977980256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3539687" cy="3356992"/>
          </a:xfrm>
          <a:prstGeom prst="rect">
            <a:avLst/>
          </a:prstGeom>
          <a:noFill/>
        </p:spPr>
      </p:pic>
      <p:pic>
        <p:nvPicPr>
          <p:cNvPr id="2052" name="Picture 4" descr="C:\Users\Devil\Documents\00398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5694" y="3789041"/>
            <a:ext cx="3458306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tt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Өй эше.</a:t>
            </a:r>
            <a:endParaRPr lang="ru-RU" sz="4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111нче бит, 233нче күнегү. Сыйфатламышлар өстәп языгыз.  Шул сүзләр белән 2-3 җөмлә төзеп языгыз.</a:t>
            </a:r>
            <a:endParaRPr lang="ru-RU" sz="4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109нчы биттәге кагыйдәне игътибар белән кат-кат укыгыз.</a:t>
            </a:r>
            <a:endParaRPr lang="ru-RU" sz="4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tt-RU" sz="6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t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</a:t>
            </a: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ътибарыгыз </a:t>
            </a:r>
          </a:p>
          <a:p>
            <a:pPr algn="ctr">
              <a:buNone/>
            </a:pPr>
            <a:r>
              <a:rPr lang="tt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өчен рәхмәт.</a:t>
            </a:r>
          </a:p>
          <a:p>
            <a:pPr algn="ctr">
              <a:buNone/>
            </a:pPr>
            <a:r>
              <a:rPr lang="tt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Сау булыгыз</a:t>
            </a:r>
            <a:r>
              <a:rPr lang="tt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1206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tt-RU" sz="3200" b="1" i="1" dirty="0" smtClean="0">
                <a:latin typeface="Times New Roman" pitchFamily="18" charset="0"/>
                <a:cs typeface="Times New Roman" pitchFamily="18" charset="0"/>
              </a:rPr>
              <a:t>1. Исем дип нинди сүзләргә әйтелә?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  а) предметны белдергән сүзләргә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  б) эшне белдергән сүзләргә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3200" b="1" i="1" dirty="0" smtClean="0">
                <a:latin typeface="Times New Roman" pitchFamily="18" charset="0"/>
                <a:cs typeface="Times New Roman" pitchFamily="18" charset="0"/>
              </a:rPr>
              <a:t>2. Исем нинди сорауларга җавап булып килә?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   а) нинди? кайсы?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 б) кем? нәрсә?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3200" b="1" i="1" dirty="0" smtClean="0">
                <a:latin typeface="Times New Roman" pitchFamily="18" charset="0"/>
                <a:cs typeface="Times New Roman" pitchFamily="18" charset="0"/>
              </a:rPr>
              <a:t>3. Җөмлә эчендә ялгызлык исемнәр ничек языла?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    а) юл хәрефеннән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 б) баш хәрефтән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3200" b="1" i="1" dirty="0" smtClean="0">
                <a:latin typeface="Times New Roman" pitchFamily="18" charset="0"/>
                <a:cs typeface="Times New Roman" pitchFamily="18" charset="0"/>
              </a:rPr>
              <a:t>4. Күплек сандагы исемнәргә нинди кушымчалар ялгана?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   а) лар/ләр, нар/нәр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б) дан/дән, тан/тән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3200" b="1" i="1" dirty="0" smtClean="0">
                <a:latin typeface="Times New Roman" pitchFamily="18" charset="0"/>
                <a:cs typeface="Times New Roman" pitchFamily="18" charset="0"/>
              </a:rPr>
              <a:t>5. Татар телендә ничә килеш бар?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   а) алты                             б) сигез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5554960" cy="4525963"/>
          </a:xfrm>
        </p:spPr>
        <p:txBody>
          <a:bodyPr>
            <a:normAutofit/>
          </a:bodyPr>
          <a:lstStyle/>
          <a:p>
            <a:pPr algn="ctr"/>
            <a:r>
              <a:rPr lang="tt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А</a:t>
            </a:r>
          </a:p>
          <a:p>
            <a:pPr algn="ctr"/>
            <a:r>
              <a:rPr lang="tt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Б</a:t>
            </a:r>
          </a:p>
          <a:p>
            <a:pPr algn="ctr"/>
            <a:r>
              <a:rPr lang="tt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Б.</a:t>
            </a:r>
          </a:p>
          <a:p>
            <a:pPr algn="ctr"/>
            <a:r>
              <a:rPr lang="tt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А</a:t>
            </a:r>
          </a:p>
          <a:p>
            <a:pPr algn="ctr"/>
            <a:r>
              <a:rPr lang="tt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А</a:t>
            </a: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Тест сорауларына </a:t>
            </a:r>
            <a:r>
              <a:rPr lang="ru-RU" sz="4000" dirty="0" err="1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tt-RU" sz="4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өрес җаваплар</a:t>
            </a:r>
            <a:endParaRPr lang="ru-RU" sz="40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Devil\Documents\sun0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01008"/>
            <a:ext cx="2954585" cy="3011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t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Куркак, йомшак, ак ...  </a:t>
            </a:r>
            <a:endParaRPr lang="ru-RU" sz="5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t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Явыз, усал, соры ...        </a:t>
            </a:r>
            <a:endParaRPr lang="ru-RU" sz="5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t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Кызыл, татлы, тәмле...  </a:t>
            </a:r>
            <a:endParaRPr lang="ru-RU" sz="5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t-RU" sz="53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53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tt-RU" sz="53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Уен ”Бел!”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t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Куркак, йомшак, ак  куян.</a:t>
            </a:r>
            <a:endParaRPr lang="ru-RU" sz="5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t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Явыз, усал, соры   бүре.</a:t>
            </a:r>
            <a:endParaRPr lang="ru-RU" sz="5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t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Кызыл, татлы, тәмле  алма. </a:t>
            </a:r>
            <a:endParaRPr lang="ru-RU" sz="5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tt-RU" sz="6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t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Яшел, алма, баллы, бүлмә, зур, бала, усал, чыршы, тырыш, бүре.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t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чыршы                  зур</a:t>
            </a:r>
            <a:endParaRPr lang="ru-RU" sz="4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бүлмә                     яшел</a:t>
            </a:r>
            <a:endParaRPr lang="ru-RU" sz="4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алма                       тырыш</a:t>
            </a:r>
            <a:endParaRPr lang="ru-RU" sz="4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бүре                        баллы</a:t>
            </a:r>
            <a:endParaRPr lang="ru-RU" sz="4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                        усал</a:t>
            </a:r>
            <a:endParaRPr lang="ru-RU" sz="4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t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Яшел       чыршы</a:t>
            </a:r>
          </a:p>
          <a:p>
            <a:r>
              <a:rPr lang="tt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Зур           бүлмә</a:t>
            </a:r>
          </a:p>
          <a:p>
            <a:r>
              <a:rPr lang="tt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Баллы     алма</a:t>
            </a:r>
          </a:p>
          <a:p>
            <a:r>
              <a:rPr lang="tt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Усал         бүре</a:t>
            </a:r>
          </a:p>
          <a:p>
            <a:r>
              <a:rPr lang="tt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Тырыш   бала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tt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Сыйфат</a:t>
            </a:r>
            <a:r>
              <a:rPr lang="tt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8" name="Picture 2" descr="C:\Users\Devil\Documents\2335774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852936"/>
            <a:ext cx="2769096" cy="2769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152</TotalTime>
  <Words>328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Слайд 1</vt:lpstr>
      <vt:lpstr>Слайд 2</vt:lpstr>
      <vt:lpstr>Тест сорауларына дөрес җаваплар</vt:lpstr>
      <vt:lpstr> Уен ”Бел!”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Devil</dc:creator>
  <cp:lastModifiedBy>Devil</cp:lastModifiedBy>
  <cp:revision>19</cp:revision>
  <dcterms:created xsi:type="dcterms:W3CDTF">2014-03-15T20:02:10Z</dcterms:created>
  <dcterms:modified xsi:type="dcterms:W3CDTF">2014-03-17T17:18:55Z</dcterms:modified>
</cp:coreProperties>
</file>